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4290000" cy="51206400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441575" indent="-19843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4884738" indent="-39703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7326313" indent="-5954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9769475" indent="-7940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">
          <p15:clr>
            <a:srgbClr val="A4A3A4"/>
          </p15:clr>
        </p15:guide>
        <p15:guide id="2" orient="horz" pos="4425">
          <p15:clr>
            <a:srgbClr val="A4A3A4"/>
          </p15:clr>
        </p15:guide>
        <p15:guide id="3" orient="horz" pos="27921">
          <p15:clr>
            <a:srgbClr val="A4A3A4"/>
          </p15:clr>
        </p15:guide>
        <p15:guide id="4" orient="horz" pos="6784">
          <p15:clr>
            <a:srgbClr val="A4A3A4"/>
          </p15:clr>
        </p15:guide>
        <p15:guide id="5" orient="horz" pos="16779">
          <p15:clr>
            <a:srgbClr val="A4A3A4"/>
          </p15:clr>
        </p15:guide>
        <p15:guide id="6" orient="horz" pos="6285">
          <p15:clr>
            <a:srgbClr val="A4A3A4"/>
          </p15:clr>
        </p15:guide>
        <p15:guide id="7" orient="horz" pos="30144">
          <p15:clr>
            <a:srgbClr val="A4A3A4"/>
          </p15:clr>
        </p15:guide>
        <p15:guide id="8" pos="503">
          <p15:clr>
            <a:srgbClr val="A4A3A4"/>
          </p15:clr>
        </p15:guide>
        <p15:guide id="9" pos="21097">
          <p15:clr>
            <a:srgbClr val="A4A3A4"/>
          </p15:clr>
        </p15:guide>
        <p15:guide id="10" pos="1637">
          <p15:clr>
            <a:srgbClr val="A4A3A4"/>
          </p15:clr>
        </p15:guide>
        <p15:guide id="11" pos="11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D91"/>
    <a:srgbClr val="EEF2F9"/>
    <a:srgbClr val="E5575F"/>
    <a:srgbClr val="4B97CD"/>
    <a:srgbClr val="D4DEF0"/>
    <a:srgbClr val="808183"/>
    <a:srgbClr val="66B07D"/>
    <a:srgbClr val="66B8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728" autoAdjust="0"/>
    <p:restoredTop sz="50000" autoAdjust="0"/>
  </p:normalViewPr>
  <p:slideViewPr>
    <p:cSldViewPr>
      <p:cViewPr varScale="1">
        <p:scale>
          <a:sx n="15" d="100"/>
          <a:sy n="15" d="100"/>
        </p:scale>
        <p:origin x="-4170" y="-180"/>
      </p:cViewPr>
      <p:guideLst>
        <p:guide orient="horz" pos="388"/>
        <p:guide orient="horz" pos="4425"/>
        <p:guide orient="horz" pos="27921"/>
        <p:guide orient="horz" pos="6784"/>
        <p:guide orient="horz" pos="16779"/>
        <p:guide orient="horz" pos="6285"/>
        <p:guide orient="horz" pos="30144"/>
        <p:guide pos="503"/>
        <p:guide pos="21097"/>
        <p:guide pos="1637"/>
        <p:guide pos="11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32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05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EC604B-3E55-419D-A3CF-1B633A89E78E}" type="datetimeFigureOut">
              <a:rPr lang="en-GB"/>
              <a:pPr>
                <a:defRPr/>
              </a:pPr>
              <a:t>07/11/2023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413F20-C733-4495-93CE-EF4220D36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215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2C2175-58EC-4866-9F6A-415D89D5867F}" type="datetimeFigureOut">
              <a:rPr lang="en-GB"/>
              <a:pPr>
                <a:defRPr/>
              </a:pPr>
              <a:t>07/11/2023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2175" y="739775"/>
            <a:ext cx="24749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9D7DE8-FAB5-46C3-AACF-851670FFA3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9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2441575"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4884738"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7326313"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9769475"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12212882" algn="l" defTabSz="4885153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4655458" algn="l" defTabSz="4885153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7098035" algn="l" defTabSz="4885153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9540611" algn="l" defTabSz="4885153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53727-9EC7-4564-8B6F-192148E4FDC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8738" y="688432"/>
            <a:ext cx="30892750" cy="2448272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dirty="0"/>
              <a:t>Kliknij, aby edytować styl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0769601"/>
            <a:ext cx="32764413" cy="33554988"/>
          </a:xfrm>
        </p:spPr>
        <p:txBody>
          <a:bodyPr rtlCol="0">
            <a:noAutofit/>
          </a:bodyPr>
          <a:lstStyle>
            <a:lvl1pPr>
              <a:defRPr lang="en-GB" sz="400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sz="4000" noProof="0" dirty="0" smtClean="0"/>
            </a:lvl3pPr>
            <a:lvl4pPr>
              <a:defRPr lang="en-GB" sz="4000" noProof="0" dirty="0" smtClean="0"/>
            </a:lvl4pPr>
            <a:lvl5pPr>
              <a:defRPr lang="en-GB" sz="4000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2598739" y="3352728"/>
            <a:ext cx="30892750" cy="1800199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58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727075" y="7529192"/>
            <a:ext cx="32741701" cy="2375818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44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798513" y="44541304"/>
            <a:ext cx="32692975" cy="3240611"/>
          </a:xfrm>
        </p:spPr>
        <p:txBody>
          <a:bodyPr rtlCol="0">
            <a:noAutofit/>
          </a:bodyPr>
          <a:lstStyle>
            <a:lvl1pPr>
              <a:defRPr lang="en-GB" sz="3200" b="1" noProof="0" dirty="0" smtClean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lang="en-GB" sz="2400" i="1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8738" y="688432"/>
            <a:ext cx="30892750" cy="2448272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dirty="0"/>
              <a:t>Kliknij, aby edytować styl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0769601"/>
            <a:ext cx="15660000" cy="33554988"/>
          </a:xfrm>
        </p:spPr>
        <p:txBody>
          <a:bodyPr rtlCol="0">
            <a:noAutofit/>
          </a:bodyPr>
          <a:lstStyle>
            <a:lvl1pPr>
              <a:defRPr lang="en-GB" sz="400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2598739" y="3352728"/>
            <a:ext cx="30892750" cy="1800199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58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727075" y="7529192"/>
            <a:ext cx="32741701" cy="2375818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44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7793072" y="10769601"/>
            <a:ext cx="15660000" cy="33554988"/>
          </a:xfrm>
        </p:spPr>
        <p:txBody>
          <a:bodyPr rtlCol="0">
            <a:noAutofit/>
          </a:bodyPr>
          <a:lstStyle>
            <a:lvl1pPr>
              <a:defRPr lang="en-GB" sz="400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98513" y="44541304"/>
            <a:ext cx="32692975" cy="3240611"/>
          </a:xfrm>
        </p:spPr>
        <p:txBody>
          <a:bodyPr rtlCol="0">
            <a:noAutofit/>
          </a:bodyPr>
          <a:lstStyle>
            <a:lvl1pPr>
              <a:defRPr lang="en-GB" sz="3200" b="1" noProof="0" dirty="0" smtClean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lang="en-GB" sz="2400" i="1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8738" y="688432"/>
            <a:ext cx="30892750" cy="2448272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dirty="0"/>
              <a:t>Kliknij, aby edytować styl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0769601"/>
            <a:ext cx="15660000" cy="33554988"/>
          </a:xfrm>
        </p:spPr>
        <p:txBody>
          <a:bodyPr rtlCol="0">
            <a:noAutofit/>
          </a:bodyPr>
          <a:lstStyle>
            <a:lvl1pPr>
              <a:defRPr lang="en-GB" sz="400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2598739" y="3352728"/>
            <a:ext cx="30892750" cy="1800199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58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727075" y="7529192"/>
            <a:ext cx="32741701" cy="2375818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44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98513" y="44541304"/>
            <a:ext cx="32692975" cy="3240611"/>
          </a:xfrm>
        </p:spPr>
        <p:txBody>
          <a:bodyPr rtlCol="0">
            <a:noAutofit/>
          </a:bodyPr>
          <a:lstStyle>
            <a:lvl1pPr>
              <a:defRPr lang="en-GB" sz="3200" b="1" noProof="0" dirty="0" smtClean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lang="en-GB" sz="2400" i="1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6"/>
          </p:nvPr>
        </p:nvSpPr>
        <p:spPr>
          <a:xfrm>
            <a:off x="17793072" y="10741436"/>
            <a:ext cx="15636625" cy="8021004"/>
          </a:xfrm>
          <a:prstGeom prst="roundRect">
            <a:avLst>
              <a:gd name="adj" fmla="val 5666"/>
            </a:avLst>
          </a:prstGeom>
          <a:ln>
            <a:solidFill>
              <a:schemeClr val="tx2"/>
            </a:solidFill>
          </a:ln>
        </p:spPr>
        <p:txBody>
          <a:bodyPr rtlCol="0">
            <a:noAutofit/>
          </a:bodyPr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endParaRPr lang="en-GB" noProof="0" dirty="0"/>
          </a:p>
        </p:txBody>
      </p:sp>
      <p:sp>
        <p:nvSpPr>
          <p:cNvPr id="15" name="Inhaltsplatzhalter 2"/>
          <p:cNvSpPr>
            <a:spLocks noGrp="1"/>
          </p:cNvSpPr>
          <p:nvPr>
            <p:ph idx="21"/>
          </p:nvPr>
        </p:nvSpPr>
        <p:spPr>
          <a:xfrm>
            <a:off x="17865724" y="18978465"/>
            <a:ext cx="15515339" cy="1008111"/>
          </a:xfrm>
        </p:spPr>
        <p:txBody>
          <a:bodyPr rtlCol="0">
            <a:noAutofit/>
          </a:bodyPr>
          <a:lstStyle>
            <a:lvl1pPr>
              <a:defRPr lang="en-GB" sz="3200" b="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2"/>
          </p:nvPr>
        </p:nvSpPr>
        <p:spPr>
          <a:xfrm>
            <a:off x="17793073" y="22838780"/>
            <a:ext cx="15636625" cy="8021004"/>
          </a:xfrm>
          <a:prstGeom prst="roundRect">
            <a:avLst>
              <a:gd name="adj" fmla="val 5666"/>
            </a:avLst>
          </a:prstGeom>
          <a:ln>
            <a:solidFill>
              <a:schemeClr val="tx2"/>
            </a:solidFill>
          </a:ln>
        </p:spPr>
        <p:txBody>
          <a:bodyPr rtlCol="0">
            <a:noAutofit/>
          </a:bodyPr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endParaRPr lang="en-GB" noProof="0" dirty="0"/>
          </a:p>
        </p:txBody>
      </p:sp>
      <p:sp>
        <p:nvSpPr>
          <p:cNvPr id="19" name="Inhaltsplatzhalter 2"/>
          <p:cNvSpPr>
            <a:spLocks noGrp="1"/>
          </p:cNvSpPr>
          <p:nvPr>
            <p:ph idx="23"/>
          </p:nvPr>
        </p:nvSpPr>
        <p:spPr>
          <a:xfrm>
            <a:off x="17865725" y="31075809"/>
            <a:ext cx="15515339" cy="1008111"/>
          </a:xfrm>
        </p:spPr>
        <p:txBody>
          <a:bodyPr rtlCol="0">
            <a:noAutofit/>
          </a:bodyPr>
          <a:lstStyle>
            <a:lvl1pPr>
              <a:defRPr lang="en-GB" sz="3200" b="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4"/>
          </p:nvPr>
        </p:nvSpPr>
        <p:spPr>
          <a:xfrm>
            <a:off x="17793073" y="35008132"/>
            <a:ext cx="15636625" cy="8021004"/>
          </a:xfrm>
          <a:prstGeom prst="roundRect">
            <a:avLst>
              <a:gd name="adj" fmla="val 5666"/>
            </a:avLst>
          </a:prstGeom>
          <a:ln>
            <a:solidFill>
              <a:schemeClr val="tx2"/>
            </a:solidFill>
          </a:ln>
        </p:spPr>
        <p:txBody>
          <a:bodyPr rtlCol="0">
            <a:noAutofit/>
          </a:bodyPr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endParaRPr lang="en-GB" noProof="0" dirty="0"/>
          </a:p>
        </p:txBody>
      </p:sp>
      <p:sp>
        <p:nvSpPr>
          <p:cNvPr id="21" name="Inhaltsplatzhalter 2"/>
          <p:cNvSpPr>
            <a:spLocks noGrp="1"/>
          </p:cNvSpPr>
          <p:nvPr>
            <p:ph idx="25"/>
          </p:nvPr>
        </p:nvSpPr>
        <p:spPr>
          <a:xfrm>
            <a:off x="17865725" y="43245161"/>
            <a:ext cx="15515339" cy="1008111"/>
          </a:xfrm>
        </p:spPr>
        <p:txBody>
          <a:bodyPr rtlCol="0">
            <a:noAutofit/>
          </a:bodyPr>
          <a:lstStyle>
            <a:lvl1pPr>
              <a:defRPr lang="en-GB" sz="3200" b="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NC_Welle_flach_RGB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688"/>
            <a:ext cx="342900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14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55450" y="6318250"/>
            <a:ext cx="5857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Hintergrund"/>
          <p:cNvPicPr>
            <a:picLocks noChangeAspect="1" noChangeArrowheads="1"/>
          </p:cNvPicPr>
          <p:nvPr userDrawn="1"/>
        </p:nvPicPr>
        <p:blipFill>
          <a:blip r:embed="rId7" cstate="print"/>
          <a:srcRect t="1945" b="-2046"/>
          <a:stretch>
            <a:fillRect/>
          </a:stretch>
        </p:blipFill>
        <p:spPr bwMode="auto">
          <a:xfrm>
            <a:off x="0" y="10409238"/>
            <a:ext cx="34290000" cy="395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 descr="L:\fmc\IMM\MARCOM\6. FME\CI\Neue CI\Neues Logo\FMC-Logo-2009_RGB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725" y="48747363"/>
            <a:ext cx="62626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2598738" y="760413"/>
            <a:ext cx="3089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br>
              <a:rPr lang="de-DE"/>
            </a:br>
            <a:endParaRPr lang="en-GB"/>
          </a:p>
        </p:txBody>
      </p:sp>
      <p:sp>
        <p:nvSpPr>
          <p:cNvPr id="10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7075" y="10769600"/>
            <a:ext cx="32764413" cy="335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800" kern="1200">
          <a:solidFill>
            <a:srgbClr val="0038A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800">
          <a:solidFill>
            <a:srgbClr val="0038A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800">
          <a:solidFill>
            <a:srgbClr val="0038A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800">
          <a:solidFill>
            <a:srgbClr val="0038A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800">
          <a:solidFill>
            <a:srgbClr val="0038A9"/>
          </a:solidFill>
          <a:latin typeface="Arial" charset="0"/>
        </a:defRPr>
      </a:lvl5pPr>
      <a:lvl6pPr marL="2442576" algn="l" rtl="0" fontAlgn="base">
        <a:spcBef>
          <a:spcPct val="0"/>
        </a:spcBef>
        <a:spcAft>
          <a:spcPct val="0"/>
        </a:spcAft>
        <a:defRPr sz="12600">
          <a:solidFill>
            <a:srgbClr val="0038A9"/>
          </a:solidFill>
          <a:latin typeface="Arial" charset="0"/>
        </a:defRPr>
      </a:lvl6pPr>
      <a:lvl7pPr marL="4885153" algn="l" rtl="0" fontAlgn="base">
        <a:spcBef>
          <a:spcPct val="0"/>
        </a:spcBef>
        <a:spcAft>
          <a:spcPct val="0"/>
        </a:spcAft>
        <a:defRPr sz="12600">
          <a:solidFill>
            <a:srgbClr val="0038A9"/>
          </a:solidFill>
          <a:latin typeface="Arial" charset="0"/>
        </a:defRPr>
      </a:lvl7pPr>
      <a:lvl8pPr marL="7327729" algn="l" rtl="0" fontAlgn="base">
        <a:spcBef>
          <a:spcPct val="0"/>
        </a:spcBef>
        <a:spcAft>
          <a:spcPct val="0"/>
        </a:spcAft>
        <a:defRPr sz="12600">
          <a:solidFill>
            <a:srgbClr val="0038A9"/>
          </a:solidFill>
          <a:latin typeface="Arial" charset="0"/>
        </a:defRPr>
      </a:lvl8pPr>
      <a:lvl9pPr marL="9770306" algn="l" rtl="0" fontAlgn="base">
        <a:spcBef>
          <a:spcPct val="0"/>
        </a:spcBef>
        <a:spcAft>
          <a:spcPct val="0"/>
        </a:spcAft>
        <a:defRPr sz="12600">
          <a:solidFill>
            <a:srgbClr val="0038A9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38A9"/>
        </a:buClr>
        <a:buSzPct val="100000"/>
        <a:buFont typeface="Arial" charset="0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57263" indent="-957263" algn="l" rtl="0" eaLnBrk="0" fontAlgn="base" hangingPunct="0">
        <a:spcBef>
          <a:spcPct val="20000"/>
        </a:spcBef>
        <a:spcAft>
          <a:spcPct val="0"/>
        </a:spcAft>
        <a:buClr>
          <a:srgbClr val="0038A9"/>
        </a:buClr>
        <a:buSzPct val="100000"/>
        <a:buFont typeface="Arial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8175" indent="-941388" algn="l" rtl="0" eaLnBrk="0" fontAlgn="base" hangingPunct="0">
        <a:spcBef>
          <a:spcPct val="0"/>
        </a:spcBef>
        <a:spcAft>
          <a:spcPct val="0"/>
        </a:spcAft>
        <a:buClr>
          <a:srgbClr val="0038A9"/>
        </a:buClr>
        <a:buSzPct val="90000"/>
        <a:buFont typeface="Arial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874963" indent="-966788" algn="l" rtl="0" eaLnBrk="0" fontAlgn="base" hangingPunct="0">
        <a:spcBef>
          <a:spcPct val="0"/>
        </a:spcBef>
        <a:spcAft>
          <a:spcPct val="0"/>
        </a:spcAft>
        <a:buClr>
          <a:srgbClr val="0038A9"/>
        </a:buClr>
        <a:buSzPct val="80000"/>
        <a:buFont typeface="Arial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3841750" indent="-966788" algn="l" rtl="0" eaLnBrk="0" fontAlgn="base" hangingPunct="0">
        <a:spcBef>
          <a:spcPct val="0"/>
        </a:spcBef>
        <a:spcAft>
          <a:spcPct val="0"/>
        </a:spcAft>
        <a:buClr>
          <a:srgbClr val="0038A9"/>
        </a:buClr>
        <a:buSzPct val="70000"/>
        <a:buFont typeface="Arial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757940" indent="-958375" algn="l" defTabSz="4885153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lang="en-GB" sz="8400" b="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4757940" indent="-958375" algn="l" defTabSz="4885153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sz="8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757940" indent="-958375" algn="l" defTabSz="4885153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sz="8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7940" indent="-958375" algn="l" defTabSz="4885153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sz="84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42576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885153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327729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770306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212882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655458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098035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0611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-65088" y="-31750"/>
            <a:ext cx="34407476" cy="3065463"/>
          </a:xfrm>
          <a:prstGeom prst="rect">
            <a:avLst/>
          </a:prstGeom>
          <a:solidFill>
            <a:srgbClr val="004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600" dirty="0" err="1">
              <a:solidFill>
                <a:schemeClr val="accent5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0" y="10193338"/>
            <a:ext cx="34342388" cy="343487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600" dirty="0" err="1">
              <a:solidFill>
                <a:schemeClr val="accent5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798513" y="688975"/>
            <a:ext cx="32692975" cy="2447925"/>
          </a:xfrm>
        </p:spPr>
        <p:txBody>
          <a:bodyPr/>
          <a:lstStyle/>
          <a:p>
            <a:pPr eaLnBrk="1" hangingPunct="1"/>
            <a:r>
              <a:rPr lang="pl-PL" sz="8000" dirty="0">
                <a:solidFill>
                  <a:schemeClr val="bg1"/>
                </a:solidFill>
              </a:rPr>
              <a:t>Tytuł</a:t>
            </a:r>
            <a:r>
              <a:rPr lang="pl-PL" sz="8000">
                <a:solidFill>
                  <a:schemeClr val="bg1"/>
                </a:solidFill>
              </a:rPr>
              <a:t>; XXXXX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7172" name="Inhaltsplatzhalter 2"/>
          <p:cNvSpPr>
            <a:spLocks noGrp="1"/>
          </p:cNvSpPr>
          <p:nvPr>
            <p:ph idx="1"/>
          </p:nvPr>
        </p:nvSpPr>
        <p:spPr>
          <a:xfrm>
            <a:off x="720725" y="10769600"/>
            <a:ext cx="15659100" cy="33051750"/>
          </a:xfrm>
        </p:spPr>
        <p:txBody>
          <a:bodyPr/>
          <a:lstStyle/>
          <a:p>
            <a:pPr eaLnBrk="1" hangingPunct="1"/>
            <a:r>
              <a:rPr lang="pl-PL" dirty="0"/>
              <a:t>Wprowadzenie</a:t>
            </a:r>
            <a:endParaRPr dirty="0"/>
          </a:p>
          <a:p>
            <a:pPr eaLnBrk="1" hangingPunct="1"/>
            <a:r>
              <a:rPr lang="mr-IN" b="0" dirty="0"/>
              <a:t>……………………………</a:t>
            </a:r>
            <a:endParaRPr b="0" dirty="0"/>
          </a:p>
        </p:txBody>
      </p:sp>
      <p:sp>
        <p:nvSpPr>
          <p:cNvPr id="7173" name="Inhaltsplatzhalter 3"/>
          <p:cNvSpPr>
            <a:spLocks noGrp="1"/>
          </p:cNvSpPr>
          <p:nvPr>
            <p:ph idx="10"/>
          </p:nvPr>
        </p:nvSpPr>
        <p:spPr>
          <a:xfrm>
            <a:off x="798513" y="3352800"/>
            <a:ext cx="32692975" cy="1800225"/>
          </a:xfrm>
        </p:spPr>
        <p:txBody>
          <a:bodyPr/>
          <a:lstStyle/>
          <a:p>
            <a:r>
              <a:rPr lang="pl-PL" sz="6000" u="sng" dirty="0"/>
              <a:t>Autorzy: </a:t>
            </a:r>
            <a:r>
              <a:rPr lang="it-IT" sz="6000" baseline="30000" dirty="0"/>
              <a:t>1</a:t>
            </a:r>
            <a:r>
              <a:rPr lang="it-IT" sz="6000" dirty="0"/>
              <a:t>, </a:t>
            </a:r>
            <a:r>
              <a:rPr lang="it-IT" sz="6000" baseline="30000" dirty="0"/>
              <a:t>2</a:t>
            </a:r>
            <a:r>
              <a:rPr lang="it-IT" sz="6000" dirty="0"/>
              <a:t>, </a:t>
            </a:r>
            <a:r>
              <a:rPr lang="it-IT" sz="6000" baseline="30000" dirty="0"/>
              <a:t>3</a:t>
            </a:r>
            <a:r>
              <a:rPr lang="it-IT" sz="6000" dirty="0"/>
              <a:t>, </a:t>
            </a:r>
            <a:endParaRPr sz="6000" dirty="0"/>
          </a:p>
        </p:txBody>
      </p:sp>
      <p:sp>
        <p:nvSpPr>
          <p:cNvPr id="7174" name="Inhaltsplatzhalter 4"/>
          <p:cNvSpPr>
            <a:spLocks noGrp="1"/>
          </p:cNvSpPr>
          <p:nvPr>
            <p:ph idx="11"/>
          </p:nvPr>
        </p:nvSpPr>
        <p:spPr>
          <a:xfrm>
            <a:off x="727075" y="7313613"/>
            <a:ext cx="32742188" cy="2879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aseline="30000" dirty="0"/>
              <a:t>1</a:t>
            </a:r>
            <a:r>
              <a:rPr lang="pl-PL" baseline="30000" dirty="0"/>
              <a:t> .. </a:t>
            </a:r>
            <a:r>
              <a:rPr lang="pl-PL" dirty="0"/>
              <a:t>XXXXX</a:t>
            </a:r>
            <a:r>
              <a:rPr lang="en-US" dirty="0"/>
              <a:t/>
            </a:r>
            <a:br>
              <a:rPr lang="en-US" dirty="0"/>
            </a:br>
            <a:r>
              <a:rPr lang="en-US" baseline="30000" dirty="0"/>
              <a:t>2</a:t>
            </a:r>
            <a:r>
              <a:rPr lang="pl-PL" dirty="0"/>
              <a:t>   XXXXX</a:t>
            </a:r>
            <a:r>
              <a:rPr lang="en-US" dirty="0"/>
              <a:t/>
            </a:r>
            <a:br>
              <a:rPr lang="en-US" dirty="0"/>
            </a:br>
            <a:r>
              <a:rPr lang="en-US" baseline="30000" dirty="0"/>
              <a:t>3</a:t>
            </a:r>
            <a:r>
              <a:rPr lang="en-US" dirty="0"/>
              <a:t>XXXXXX</a:t>
            </a:r>
            <a:endParaRPr dirty="0"/>
          </a:p>
        </p:txBody>
      </p:sp>
      <p:sp>
        <p:nvSpPr>
          <p:cNvPr id="7175" name="Inhaltsplatzhalter 5"/>
          <p:cNvSpPr>
            <a:spLocks noGrp="1"/>
          </p:cNvSpPr>
          <p:nvPr>
            <p:ph idx="14"/>
          </p:nvPr>
        </p:nvSpPr>
        <p:spPr>
          <a:xfrm>
            <a:off x="798513" y="44542075"/>
            <a:ext cx="32692975" cy="3240088"/>
          </a:xfrm>
        </p:spPr>
        <p:txBody>
          <a:bodyPr/>
          <a:lstStyle/>
          <a:p>
            <a:pPr eaLnBrk="1" hangingPunct="1"/>
            <a:r>
              <a:rPr lang="pl-PL" dirty="0"/>
              <a:t>Bibliografia </a:t>
            </a:r>
            <a:r>
              <a:rPr dirty="0"/>
              <a:t>:</a:t>
            </a:r>
          </a:p>
          <a:p>
            <a:pPr eaLnBrk="1" hangingPunct="1"/>
            <a:r>
              <a:rPr dirty="0"/>
              <a:t>1 – </a:t>
            </a:r>
            <a:r>
              <a:rPr dirty="0" err="1"/>
              <a:t>xxxxxxxxxxxxx</a:t>
            </a:r>
            <a:endParaRPr dirty="0"/>
          </a:p>
          <a:p>
            <a:pPr eaLnBrk="1" hangingPunct="1"/>
            <a:r>
              <a:rPr dirty="0"/>
              <a:t>2 – </a:t>
            </a:r>
            <a:r>
              <a:rPr dirty="0" err="1"/>
              <a:t>xxxxxxxxxxxxxxxxxxxx</a:t>
            </a:r>
            <a:endParaRPr dirty="0"/>
          </a:p>
          <a:p>
            <a:pPr eaLnBrk="1" hangingPunct="1"/>
            <a:r>
              <a:rPr dirty="0"/>
              <a:t>3 – </a:t>
            </a:r>
            <a:r>
              <a:rPr dirty="0" err="1"/>
              <a:t>xxxxxxxxxxxxxxxxxx</a:t>
            </a:r>
            <a:endParaRPr dirty="0"/>
          </a:p>
          <a:p>
            <a:pPr eaLnBrk="1" hangingPunct="1"/>
            <a:r>
              <a:rPr dirty="0"/>
              <a:t>4 – </a:t>
            </a:r>
            <a:r>
              <a:rPr dirty="0" err="1"/>
              <a:t>xxxxxxxxxxxxxxxxxxxxxxxx</a:t>
            </a:r>
            <a:r>
              <a:rPr dirty="0"/>
              <a:t> </a:t>
            </a:r>
          </a:p>
        </p:txBody>
      </p:sp>
      <p:sp>
        <p:nvSpPr>
          <p:cNvPr id="7176" name="Inhaltsplatzhalter 6"/>
          <p:cNvSpPr>
            <a:spLocks noGrp="1"/>
          </p:cNvSpPr>
          <p:nvPr>
            <p:ph sz="half" idx="16"/>
          </p:nvPr>
        </p:nvSpPr>
        <p:spPr>
          <a:xfrm>
            <a:off x="17792700" y="10741025"/>
            <a:ext cx="15636875" cy="8021638"/>
          </a:xfrm>
          <a:prstGeom prst="roundRect">
            <a:avLst>
              <a:gd name="adj" fmla="val 5667"/>
            </a:avLst>
          </a:prstGeom>
          <a:ln>
            <a:round/>
          </a:ln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77" name="Inhaltsplatzhalter 7"/>
          <p:cNvSpPr>
            <a:spLocks noGrp="1"/>
          </p:cNvSpPr>
          <p:nvPr>
            <p:ph idx="21"/>
          </p:nvPr>
        </p:nvSpPr>
        <p:spPr>
          <a:xfrm>
            <a:off x="17865725" y="18978563"/>
            <a:ext cx="15514638" cy="1008062"/>
          </a:xfrm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78" name="Inhaltsplatzhalter 8"/>
          <p:cNvSpPr>
            <a:spLocks noGrp="1"/>
          </p:cNvSpPr>
          <p:nvPr>
            <p:ph sz="half" idx="22"/>
          </p:nvPr>
        </p:nvSpPr>
        <p:spPr>
          <a:xfrm>
            <a:off x="17792700" y="22839363"/>
            <a:ext cx="15636875" cy="8020050"/>
          </a:xfrm>
          <a:prstGeom prst="roundRect">
            <a:avLst>
              <a:gd name="adj" fmla="val 5667"/>
            </a:avLst>
          </a:prstGeom>
          <a:ln>
            <a:round/>
          </a:ln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79" name="Inhaltsplatzhalter 9"/>
          <p:cNvSpPr>
            <a:spLocks noGrp="1"/>
          </p:cNvSpPr>
          <p:nvPr>
            <p:ph idx="23"/>
          </p:nvPr>
        </p:nvSpPr>
        <p:spPr>
          <a:xfrm>
            <a:off x="17865725" y="31075313"/>
            <a:ext cx="15514638" cy="1008062"/>
          </a:xfrm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80" name="Inhaltsplatzhalter 10"/>
          <p:cNvSpPr>
            <a:spLocks noGrp="1"/>
          </p:cNvSpPr>
          <p:nvPr>
            <p:ph sz="half" idx="24"/>
          </p:nvPr>
        </p:nvSpPr>
        <p:spPr>
          <a:xfrm>
            <a:off x="17679988" y="33166050"/>
            <a:ext cx="15636875" cy="8855075"/>
          </a:xfrm>
          <a:prstGeom prst="roundRect">
            <a:avLst>
              <a:gd name="adj" fmla="val 5667"/>
            </a:avLst>
          </a:prstGeom>
          <a:ln>
            <a:round/>
          </a:ln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81" name="Inhaltsplatzhalter 11"/>
          <p:cNvSpPr>
            <a:spLocks noGrp="1"/>
          </p:cNvSpPr>
          <p:nvPr>
            <p:ph idx="25"/>
          </p:nvPr>
        </p:nvSpPr>
        <p:spPr>
          <a:xfrm>
            <a:off x="17865725" y="43245088"/>
            <a:ext cx="15514638" cy="1008062"/>
          </a:xfrm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8368963" y="4648200"/>
            <a:ext cx="15020925" cy="4248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5400" dirty="0"/>
              <a:t>Pamiętaj, NIE zmieniaj rodzaju i rozmiaru czcionki.</a:t>
            </a:r>
          </a:p>
          <a:p>
            <a:pPr>
              <a:defRPr/>
            </a:pPr>
            <a:r>
              <a:rPr lang="pl-PL" sz="5400" dirty="0"/>
              <a:t>Typ tekstu to Arial.</a:t>
            </a:r>
          </a:p>
          <a:p>
            <a:pPr>
              <a:defRPr/>
            </a:pPr>
            <a:r>
              <a:rPr lang="pl-PL" sz="5400" dirty="0"/>
              <a:t>Czcionka 80 dla tytułu, 60 dla autorów i 44 dla instytucji.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1788" y="16530638"/>
            <a:ext cx="25203150" cy="10063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5400" dirty="0"/>
              <a:t>Pamiętaj:</a:t>
            </a:r>
          </a:p>
          <a:p>
            <a:pPr>
              <a:defRPr/>
            </a:pPr>
            <a:r>
              <a:rPr lang="pl-PL" sz="5400" dirty="0"/>
              <a:t>NIE zmieniaj rodzaju i rozmiaru czcionki.</a:t>
            </a:r>
          </a:p>
          <a:p>
            <a:pPr>
              <a:defRPr/>
            </a:pPr>
            <a:r>
              <a:rPr lang="pl-PL" sz="5400" dirty="0"/>
              <a:t>Typ tekstu to Arial, rozmiar w tej sekcji wynosi 40, a tylko tytuły rozdziałów (takie jak  wprowadzenie, metody itp.) Są pogrubione.</a:t>
            </a:r>
          </a:p>
          <a:p>
            <a:pPr>
              <a:defRPr/>
            </a:pPr>
            <a:endParaRPr lang="pl-PL" sz="5400" dirty="0"/>
          </a:p>
          <a:p>
            <a:pPr>
              <a:defRPr/>
            </a:pPr>
            <a:r>
              <a:rPr lang="pl-PL" sz="5400" dirty="0"/>
              <a:t>Możesz wstawiać tabele lub wykresy w wybranej pozycji.</a:t>
            </a:r>
          </a:p>
          <a:p>
            <a:pPr>
              <a:defRPr/>
            </a:pPr>
            <a:r>
              <a:rPr lang="pl-PL" sz="5400" dirty="0"/>
              <a:t>Nie zapomnij wstawić otwartych wykresów, abyśmy mogli je poprawić w razie potrzeby.</a:t>
            </a:r>
          </a:p>
          <a:p>
            <a:pPr>
              <a:defRPr/>
            </a:pPr>
            <a:r>
              <a:rPr lang="pl-PL" sz="5400" dirty="0"/>
              <a:t>Pamiętaj, aby wstawić podpis poniżej każdego wykresu lub tabeli</a:t>
            </a:r>
          </a:p>
          <a:p>
            <a:pPr>
              <a:defRPr/>
            </a:pPr>
            <a:endParaRPr lang="pl-PL" sz="5400" dirty="0"/>
          </a:p>
          <a:p>
            <a:pPr>
              <a:defRPr/>
            </a:pPr>
            <a:r>
              <a:rPr lang="pl-PL" sz="5400" dirty="0"/>
              <a:t>NIE zmniejszaj wymiaru plakatu lub rozdzielczość nie będzie odpowiednia do drukowania.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26577925"/>
            <a:ext cx="25203150" cy="922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GB" sz="5400" dirty="0"/>
          </a:p>
        </p:txBody>
      </p:sp>
      <p:sp>
        <p:nvSpPr>
          <p:cNvPr id="22" name="Prostokąt 21"/>
          <p:cNvSpPr/>
          <p:nvPr/>
        </p:nvSpPr>
        <p:spPr>
          <a:xfrm>
            <a:off x="34925" y="48140938"/>
            <a:ext cx="34307463" cy="3065462"/>
          </a:xfrm>
          <a:prstGeom prst="rect">
            <a:avLst/>
          </a:prstGeom>
          <a:solidFill>
            <a:srgbClr val="004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600" dirty="0" err="1">
              <a:solidFill>
                <a:schemeClr val="accent5"/>
              </a:solidFill>
            </a:endParaRPr>
          </a:p>
        </p:txBody>
      </p:sp>
      <p:pic>
        <p:nvPicPr>
          <p:cNvPr id="7187" name="Symbol zastępczy zawartości 12"/>
          <p:cNvPicPr>
            <a:picLocks noChangeAspect="1"/>
          </p:cNvPicPr>
          <p:nvPr/>
        </p:nvPicPr>
        <p:blipFill>
          <a:blip r:embed="rId3" cstate="print">
            <a:lum bright="100000" contrast="100000"/>
          </a:blip>
          <a:srcRect l="27644" t="23621" r="27570" b="25208"/>
          <a:stretch>
            <a:fillRect/>
          </a:stretch>
        </p:blipFill>
        <p:spPr bwMode="auto">
          <a:xfrm>
            <a:off x="31961138" y="160338"/>
            <a:ext cx="15303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Symbol zastępczy zawartości 12"/>
          <p:cNvPicPr>
            <a:picLocks noChangeAspect="1"/>
          </p:cNvPicPr>
          <p:nvPr/>
        </p:nvPicPr>
        <p:blipFill>
          <a:blip r:embed="rId3" cstate="print">
            <a:lum bright="100000" contrast="100000"/>
          </a:blip>
          <a:srcRect l="27644" t="23621" r="27570" b="25208"/>
          <a:stretch>
            <a:fillRect/>
          </a:stretch>
        </p:blipFill>
        <p:spPr bwMode="auto">
          <a:xfrm>
            <a:off x="2166938" y="48358425"/>
            <a:ext cx="15303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PoleTekstowe 35"/>
          <p:cNvSpPr txBox="1">
            <a:spLocks noChangeArrowheads="1"/>
          </p:cNvSpPr>
          <p:nvPr/>
        </p:nvSpPr>
        <p:spPr bwMode="auto">
          <a:xfrm>
            <a:off x="4022725" y="48455263"/>
            <a:ext cx="247142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8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XVI </a:t>
            </a:r>
            <a:r>
              <a:rPr lang="pl-PL" sz="8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Krakowskie Dni Dializoterapii </a:t>
            </a:r>
          </a:p>
          <a:p>
            <a:r>
              <a:rPr lang="pl-PL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             im. Profesora Olgierda Smoleńskiego</a:t>
            </a:r>
            <a:endParaRPr lang="pl-PL" sz="2800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7190" name="PoleTekstowe 37"/>
          <p:cNvSpPr txBox="1">
            <a:spLocks noChangeArrowheads="1"/>
          </p:cNvSpPr>
          <p:nvPr/>
        </p:nvSpPr>
        <p:spPr bwMode="auto">
          <a:xfrm>
            <a:off x="25274588" y="50207863"/>
            <a:ext cx="42481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Kraków </a:t>
            </a:r>
            <a:r>
              <a:rPr lang="pl-PL" sz="44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2024</a:t>
            </a:r>
            <a:endParaRPr lang="pl-PL" sz="4400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endParaRPr lang="pl-PL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~6005956">
  <a:themeElements>
    <a:clrScheme name="Fresenius Nephrocare neues Logo">
      <a:dk1>
        <a:sysClr val="windowText" lastClr="000000"/>
      </a:dk1>
      <a:lt1>
        <a:sysClr val="window" lastClr="FFFFFF"/>
      </a:lt1>
      <a:dk2>
        <a:srgbClr val="4B97CD"/>
      </a:dk2>
      <a:lt2>
        <a:srgbClr val="808183"/>
      </a:lt2>
      <a:accent1>
        <a:srgbClr val="99C2E4"/>
      </a:accent1>
      <a:accent2>
        <a:srgbClr val="66B8AF"/>
      </a:accent2>
      <a:accent3>
        <a:srgbClr val="FFE866"/>
      </a:accent3>
      <a:accent4>
        <a:srgbClr val="F5B07D"/>
      </a:accent4>
      <a:accent5>
        <a:srgbClr val="0038A9"/>
      </a:accent5>
      <a:accent6>
        <a:srgbClr val="D4DEF0"/>
      </a:accent6>
      <a:hlink>
        <a:srgbClr val="0000FF"/>
      </a:hlink>
      <a:folHlink>
        <a:srgbClr val="800080"/>
      </a:folHlink>
    </a:clrScheme>
    <a:fontScheme name="Fresenius_Nephroc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~6005956</Template>
  <TotalTime>5714</TotalTime>
  <Words>151</Words>
  <Application>Microsoft Office PowerPoint</Application>
  <PresentationFormat>Niestandardowy</PresentationFormat>
  <Paragraphs>26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~6005956</vt:lpstr>
      <vt:lpstr>Tytuł; XXXXX</vt:lpstr>
    </vt:vector>
  </TitlesOfParts>
  <Company>Fresenius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Marion Sebastian</dc:creator>
  <cp:lastModifiedBy>Anna Smoleńska</cp:lastModifiedBy>
  <cp:revision>29</cp:revision>
  <cp:lastPrinted>2012-05-02T14:13:41Z</cp:lastPrinted>
  <dcterms:created xsi:type="dcterms:W3CDTF">2012-04-27T15:11:14Z</dcterms:created>
  <dcterms:modified xsi:type="dcterms:W3CDTF">2023-11-07T06:34:46Z</dcterms:modified>
</cp:coreProperties>
</file>